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7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1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2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64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3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15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2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37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3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7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9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624D-6D73-4C2E-B1D7-48247BD7BCE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28728-F46E-478E-998A-CF4AAD5A5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0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Admin\Desktop\img17_business_oriented_related_please_wg_high_resolution_desktop_1600x1000_hd-wallpaper-84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23818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941168"/>
            <a:ext cx="4069116" cy="11589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Запланированные открытия отелей крупнейшими гостиничными сетями в 2015 году. Россия. </a:t>
            </a:r>
            <a:endParaRPr lang="ru-RU" sz="1600" b="1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  <p:pic>
        <p:nvPicPr>
          <p:cNvPr id="19" name="Picture 3" descr="C:\Users\kirill.agapov\Desktop\лог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8181"/>
            <a:ext cx="1259632" cy="61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07504" y="6464420"/>
            <a:ext cx="1980884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www.umhos.ru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kirill.agapov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2266"/>
            <a:ext cx="9154290" cy="65376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irill.agapov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04218"/>
            <a:ext cx="1080784" cy="45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irill.agapov\Desktop\338px-Hilton_Worldwide_Logo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73" y="4495668"/>
            <a:ext cx="2232248" cy="75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73589" y="4236776"/>
            <a:ext cx="365415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Doubletree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Внуково – 430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Hampton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Строгино, Москва – 214 номера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Garden 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Inn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, Ульяновск – 175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Hilton Garden Inn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, Уфа – 170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Hampton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Уфа – 160 номеров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Doubletree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Екатеринбург – 141 номер </a:t>
            </a:r>
            <a:endParaRPr lang="en-US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Hilton Garden Inn,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Волгоград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 – 157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номеров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kirill.agapov\Desktop\acc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56315"/>
            <a:ext cx="2203661" cy="90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73589" y="2255722"/>
            <a:ext cx="2880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Ibis,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Динамо Москва – 310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Ibis,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Ступино – 130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Ibis,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Краснодар – 210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Ibis,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Чебоксары – 100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chemeClr val="accent1">
                    <a:lumMod val="75000"/>
                  </a:schemeClr>
                </a:solidFill>
              </a:rPr>
              <a:t>Mercure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Тюмень – 190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err="1" smtClean="0">
                <a:solidFill>
                  <a:schemeClr val="accent1">
                    <a:lumMod val="75000"/>
                  </a:schemeClr>
                </a:solidFill>
              </a:rPr>
              <a:t>Mercure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Воронеж – 150 номеров </a:t>
            </a:r>
          </a:p>
        </p:txBody>
      </p:sp>
      <p:pic>
        <p:nvPicPr>
          <p:cNvPr id="1028" name="Picture 4" descr="C:\Users\kirill.agapov\Desktop\Carlson_Rezid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90" y="404664"/>
            <a:ext cx="1656184" cy="117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43259" y="692696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Park Inn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, Волгоград – 150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Park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Inn,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Новосибирск – 150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Park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Inn,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Новокузнецк – 158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Park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Inn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Нижний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Тагил – 116 номеров </a:t>
            </a:r>
          </a:p>
        </p:txBody>
      </p:sp>
      <p:pic>
        <p:nvPicPr>
          <p:cNvPr id="1029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11" y="1017008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27741" y="1101072"/>
            <a:ext cx="1443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574 номера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9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11" y="2918589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427741" y="3002653"/>
            <a:ext cx="1605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1090 номеров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21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218" y="5068920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405548" y="5152984"/>
            <a:ext cx="1605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1447 номеров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1940" y="6395259"/>
            <a:ext cx="2311274" cy="30777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2015 Russia Hotel openings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kirill.agapov\Desktop\starwood-hotels-p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42" y="2636912"/>
            <a:ext cx="2084239" cy="117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irill.agapov\Desktop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2266"/>
            <a:ext cx="9154290" cy="65376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irill.agapov\Desktop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04218"/>
            <a:ext cx="1080784" cy="45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kirill.agapov\Desktop\wyndham-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959224" cy="15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91880" y="57455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Ramada,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Переславль-Залесский–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Days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Inn,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Переславль-Залесский–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150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Ramada,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Ростов-на-Дону – 120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Ramada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Plaza,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Воронеж – 206 номеров </a:t>
            </a:r>
          </a:p>
        </p:txBody>
      </p:sp>
      <p:pic>
        <p:nvPicPr>
          <p:cNvPr id="2051" name="Picture 3" descr="C:\Users\kirill.agapov\Desktop\marriott-hotels-logo-pn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42" y="1707058"/>
            <a:ext cx="1985379" cy="76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517672" y="1877595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Marriott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 Новый Арбат, Москва – 234 номера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Marriott,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Воронеж – 220 номеров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Courtyard,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Нижний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Новгород – 138 номеров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40830" y="300747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Sheraton, 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Уфа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 – 180 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номеров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Four Points by Sheraton, 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Калуга</a:t>
            </a: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 – 174 </a:t>
            </a:r>
            <a:r>
              <a:rPr lang="en-US" sz="1100" b="1" dirty="0" err="1">
                <a:solidFill>
                  <a:schemeClr val="accent1">
                    <a:lumMod val="75000"/>
                  </a:schemeClr>
                </a:solidFill>
              </a:rPr>
              <a:t>номера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3" name="Picture 5" descr="C:\Users\kirill.agapov\Desktop\IHG_LOGO_PNG_COLORCMYK_1187X59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865" y="3933056"/>
            <a:ext cx="1281903" cy="63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550999" y="4201976"/>
            <a:ext cx="22172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Holiday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Inn,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Уфа – 193 номера </a:t>
            </a:r>
          </a:p>
        </p:txBody>
      </p:sp>
      <p:pic>
        <p:nvPicPr>
          <p:cNvPr id="2054" name="Picture 6" descr="C:\Users\kirill.agapov\Desktop\Logo Hyatt_Hotel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31" y="4941168"/>
            <a:ext cx="1435348" cy="95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540830" y="5235101"/>
            <a:ext cx="30219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accent1">
                    <a:lumMod val="75000"/>
                  </a:schemeClr>
                </a:solidFill>
              </a:rPr>
              <a:t>Hyatt 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Regency,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Владивосток – 220 номеров </a:t>
            </a:r>
          </a:p>
        </p:txBody>
      </p:sp>
      <p:pic>
        <p:nvPicPr>
          <p:cNvPr id="25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53" y="898862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422383" y="982926"/>
            <a:ext cx="1526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</a:t>
            </a:r>
            <a:r>
              <a:rPr lang="ru-RU" sz="1200" b="1" dirty="0" smtClean="0">
                <a:solidFill>
                  <a:schemeClr val="bg1"/>
                </a:solidFill>
              </a:rPr>
              <a:t>67</a:t>
            </a:r>
            <a:r>
              <a:rPr lang="en-US" sz="1200" b="1" dirty="0" smtClean="0">
                <a:solidFill>
                  <a:schemeClr val="bg1"/>
                </a:solidFill>
              </a:rPr>
              <a:t>9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номеров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27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218" y="2027824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05548" y="2111888"/>
            <a:ext cx="1443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592 номера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29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339" y="3068960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417669" y="3153024"/>
            <a:ext cx="1443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354 номера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31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53" y="4110216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400416" y="4210243"/>
            <a:ext cx="1443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193 номера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33" name="Picture 5" descr="C:\Users\kirill.agapov\Desktop\Untitl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218" y="5197200"/>
            <a:ext cx="1872782" cy="44512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7400416" y="5281266"/>
            <a:ext cx="1526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Всего : 220 номеров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1940" y="6395259"/>
            <a:ext cx="2311274" cy="30777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2015 Russia Hotel openings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C:\Users\kirill.agapov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90" y="636"/>
            <a:ext cx="9154290" cy="65376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Admin\Desktop\12212121212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1113"/>
            <a:ext cx="9144000" cy="209688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9058" y="142852"/>
            <a:ext cx="1326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КОНТАКТЫ 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3" descr="C:\Users\kirill.agapov\Desktop\лог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1357298"/>
            <a:ext cx="1016262" cy="50006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kirill.agapov\Desktop\лог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928934"/>
            <a:ext cx="1016262" cy="50006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57620" y="4286256"/>
            <a:ext cx="150019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WWW.UMHOS.RU</a:t>
            </a:r>
          </a:p>
          <a:p>
            <a:r>
              <a:rPr lang="en-US" sz="900" b="1" dirty="0" smtClean="0"/>
              <a:t>INFO@UMHOS.RU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28992" y="1214422"/>
            <a:ext cx="4214842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050" dirty="0" smtClean="0"/>
          </a:p>
          <a:p>
            <a:r>
              <a:rPr lang="en-US" sz="1050" b="1" dirty="0" smtClean="0"/>
              <a:t>Umbrella Hospitality CIS HQ</a:t>
            </a:r>
          </a:p>
          <a:p>
            <a:r>
              <a:rPr lang="en-US" sz="1050" dirty="0" smtClean="0"/>
              <a:t>191024, </a:t>
            </a:r>
            <a:r>
              <a:rPr lang="ru-RU" sz="1050" dirty="0" smtClean="0"/>
              <a:t>Санкт-Петербург, Россия</a:t>
            </a:r>
          </a:p>
          <a:p>
            <a:r>
              <a:rPr lang="ru-RU" sz="1050" dirty="0" smtClean="0"/>
              <a:t>Невский проспект, дом 147 </a:t>
            </a:r>
            <a:r>
              <a:rPr lang="ru-RU" sz="1050" dirty="0" err="1" smtClean="0"/>
              <a:t>оф</a:t>
            </a:r>
            <a:r>
              <a:rPr lang="ru-RU" sz="1050" dirty="0" smtClean="0"/>
              <a:t>. 42</a:t>
            </a:r>
          </a:p>
          <a:p>
            <a:r>
              <a:rPr lang="ru-RU" sz="1050" dirty="0" smtClean="0"/>
              <a:t>тел./факс.: +7-812-9343720</a:t>
            </a:r>
            <a:endParaRPr lang="en-US" sz="1050" dirty="0" smtClean="0"/>
          </a:p>
          <a:p>
            <a:r>
              <a:rPr lang="en-US" sz="1050" dirty="0" smtClean="0"/>
              <a:t>info@umhos.ru</a:t>
            </a:r>
            <a:endParaRPr lang="ru-RU" sz="1050" dirty="0" smtClean="0"/>
          </a:p>
          <a:p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2786058"/>
            <a:ext cx="4214842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sz="1050" dirty="0" smtClean="0"/>
          </a:p>
          <a:p>
            <a:r>
              <a:rPr lang="en-US" sz="1050" b="1" dirty="0" smtClean="0"/>
              <a:t>Umbrella Hospitality Solutions</a:t>
            </a:r>
          </a:p>
          <a:p>
            <a:r>
              <a:rPr lang="en-US" sz="1050" dirty="0" smtClean="0"/>
              <a:t>190000, </a:t>
            </a:r>
            <a:r>
              <a:rPr lang="ru-RU" sz="1050" dirty="0" smtClean="0"/>
              <a:t>Санкт-Петербург, Россия</a:t>
            </a:r>
          </a:p>
          <a:p>
            <a:r>
              <a:rPr lang="en-US" sz="1050" dirty="0" smtClean="0"/>
              <a:t>18 </a:t>
            </a:r>
            <a:r>
              <a:rPr lang="ru-RU" sz="1050" dirty="0" smtClean="0"/>
              <a:t>линия В.О. дом 29, БЦ «Сенатор» </a:t>
            </a:r>
            <a:r>
              <a:rPr lang="ru-RU" sz="1050" dirty="0" err="1" smtClean="0"/>
              <a:t>оф</a:t>
            </a:r>
            <a:r>
              <a:rPr lang="ru-RU" sz="1050" dirty="0" smtClean="0"/>
              <a:t>. 43</a:t>
            </a:r>
          </a:p>
          <a:p>
            <a:r>
              <a:rPr lang="ru-RU" sz="1050" dirty="0" smtClean="0"/>
              <a:t>тел./факс.: +7-921-3993199</a:t>
            </a:r>
            <a:endParaRPr lang="en-US" sz="1050" dirty="0" smtClean="0"/>
          </a:p>
          <a:p>
            <a:r>
              <a:rPr lang="en-US" sz="1050" dirty="0" smtClean="0"/>
              <a:t>projects@umhos.ru</a:t>
            </a:r>
            <a:endParaRPr lang="ru-RU" sz="1050" dirty="0" smtClean="0"/>
          </a:p>
          <a:p>
            <a:endParaRPr lang="ru-RU" sz="1400" dirty="0"/>
          </a:p>
        </p:txBody>
      </p:sp>
      <p:pic>
        <p:nvPicPr>
          <p:cNvPr id="16" name="Picture 8" descr="C:\Users\kirill.agapov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65174"/>
            <a:ext cx="936104" cy="39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3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302</Words>
  <Application>Microsoft Office PowerPoint</Application>
  <PresentationFormat>Экран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kirill.agapov</dc:creator>
  <cp:lastModifiedBy>kirill.agapov</cp:lastModifiedBy>
  <cp:revision>15</cp:revision>
  <dcterms:created xsi:type="dcterms:W3CDTF">2015-02-18T14:55:50Z</dcterms:created>
  <dcterms:modified xsi:type="dcterms:W3CDTF">2015-02-25T13:52:57Z</dcterms:modified>
</cp:coreProperties>
</file>